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  <p:sldId id="269" r:id="rId6"/>
    <p:sldId id="275" r:id="rId7"/>
    <p:sldId id="274" r:id="rId8"/>
    <p:sldId id="281" r:id="rId9"/>
    <p:sldId id="279" r:id="rId10"/>
    <p:sldId id="267" r:id="rId11"/>
    <p:sldId id="278" r:id="rId12"/>
    <p:sldId id="277" r:id="rId13"/>
    <p:sldId id="282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0999E3-13EF-4E6E-8A30-C15088BBE4EF}" v="3" dt="2025-04-23T08:09:07.2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eth Penn" userId="6849ba58-a100-411d-9236-db5d7b67872a" providerId="ADAL" clId="{490999E3-13EF-4E6E-8A30-C15088BBE4EF}"/>
    <pc:docChg chg="custSel modSld">
      <pc:chgData name="Gareth Penn" userId="6849ba58-a100-411d-9236-db5d7b67872a" providerId="ADAL" clId="{490999E3-13EF-4E6E-8A30-C15088BBE4EF}" dt="2025-04-23T08:09:08.260" v="36" actId="20577"/>
      <pc:docMkLst>
        <pc:docMk/>
      </pc:docMkLst>
      <pc:sldChg chg="modSp mod">
        <pc:chgData name="Gareth Penn" userId="6849ba58-a100-411d-9236-db5d7b67872a" providerId="ADAL" clId="{490999E3-13EF-4E6E-8A30-C15088BBE4EF}" dt="2025-04-23T08:09:08.260" v="36" actId="20577"/>
        <pc:sldMkLst>
          <pc:docMk/>
          <pc:sldMk cId="3507436446" sldId="265"/>
        </pc:sldMkLst>
        <pc:spChg chg="mod">
          <ac:chgData name="Gareth Penn" userId="6849ba58-a100-411d-9236-db5d7b67872a" providerId="ADAL" clId="{490999E3-13EF-4E6E-8A30-C15088BBE4EF}" dt="2025-04-23T08:09:08.260" v="36" actId="20577"/>
          <ac:spMkLst>
            <pc:docMk/>
            <pc:sldMk cId="3507436446" sldId="265"/>
            <ac:spMk id="3" creationId="{EBA3C6F6-92FD-181F-CD81-A8E04E163C3E}"/>
          </ac:spMkLst>
        </pc:spChg>
      </pc:sldChg>
      <pc:sldChg chg="modSp">
        <pc:chgData name="Gareth Penn" userId="6849ba58-a100-411d-9236-db5d7b67872a" providerId="ADAL" clId="{490999E3-13EF-4E6E-8A30-C15088BBE4EF}" dt="2025-04-22T17:10:09.217" v="32" actId="20577"/>
        <pc:sldMkLst>
          <pc:docMk/>
          <pc:sldMk cId="992177857" sldId="274"/>
        </pc:sldMkLst>
        <pc:spChg chg="mod">
          <ac:chgData name="Gareth Penn" userId="6849ba58-a100-411d-9236-db5d7b67872a" providerId="ADAL" clId="{490999E3-13EF-4E6E-8A30-C15088BBE4EF}" dt="2025-04-22T17:10:09.217" v="32" actId="20577"/>
          <ac:spMkLst>
            <pc:docMk/>
            <pc:sldMk cId="992177857" sldId="274"/>
            <ac:spMk id="3" creationId="{6352BC43-581B-AF25-8755-060DBAA63D4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E5F25-4C75-1B5C-5F55-C3E69A47F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93D66-5133-A542-E135-AFF2CC0E66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945D9-B43C-A59E-C73B-4DE4B9372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3B248-395B-45DD-6F31-5FB633E90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AA0C5-F13B-F013-B915-B3763E27E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651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CBCF9-07D8-67FD-B43B-3D5C08ADC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5BF9D7-D229-9F36-837D-B4A983F56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87F95-D052-41F3-ABAF-7873F0E07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D1CC2-B2FB-E546-7131-A4879C29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686D2-9A8F-AD48-B82D-1A78D1C15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587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C2047B-CF8D-FBC5-AF43-A867B264F1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2348E-3F89-870A-E034-22CEBF730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AA506-F820-03DE-A22A-FB7048EAB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2C2FA-8216-117C-F3E6-B61FAC30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22C43-8FA9-0F23-E24C-1040D4A9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125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92C07-6FE2-14EE-AB92-DDA8B622E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777" y="391648"/>
            <a:ext cx="10515600" cy="1325563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731D1-F7A2-08AF-9149-3D2531AC2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777" y="2005012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CED3B-2F62-C230-8F17-503AE863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15</a:t>
            </a:r>
            <a:r>
              <a:rPr lang="en-GB" baseline="30000" dirty="0"/>
              <a:t>th</a:t>
            </a:r>
            <a:r>
              <a:rPr lang="en-GB" dirty="0"/>
              <a:t> April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AC7AE-29A6-C879-87CF-B72125C12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The Importance of Testing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09FF7-18C8-EE36-82CE-C53ACFEE3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haircouncil.org.uk</a:t>
            </a:r>
          </a:p>
        </p:txBody>
      </p:sp>
      <p:pic>
        <p:nvPicPr>
          <p:cNvPr id="18" name="Picture 17" descr="A black and white logo&#10;&#10;AI-generated content may be incorrect.">
            <a:extLst>
              <a:ext uri="{FF2B5EF4-FFF2-40B4-BE49-F238E27FC236}">
                <a16:creationId xmlns:a16="http://schemas.microsoft.com/office/drawing/2014/main" id="{FEC053E4-4D93-61BD-45E4-D03AA269F1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21" y="5584481"/>
            <a:ext cx="3873958" cy="68217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036BA27-6865-6B81-2171-151E8EBDD3BB}"/>
              </a:ext>
            </a:extLst>
          </p:cNvPr>
          <p:cNvSpPr/>
          <p:nvPr userDrawn="1"/>
        </p:nvSpPr>
        <p:spPr>
          <a:xfrm>
            <a:off x="0" y="5334000"/>
            <a:ext cx="12192000" cy="1158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C418081-55E5-A7E7-99AB-155BD79C81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3" y="5570873"/>
            <a:ext cx="2508738" cy="69578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7280FE1-FE69-00EC-3905-F5036C37B71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44423" y="5691981"/>
            <a:ext cx="3503154" cy="574675"/>
          </a:xfrm>
          <a:prstGeom prst="rect">
            <a:avLst/>
          </a:prstGeom>
        </p:spPr>
      </p:pic>
      <p:pic>
        <p:nvPicPr>
          <p:cNvPr id="31" name="Picture 30" descr="A black and white logo&#10;&#10;AI-generated content may be incorrect.">
            <a:extLst>
              <a:ext uri="{FF2B5EF4-FFF2-40B4-BE49-F238E27FC236}">
                <a16:creationId xmlns:a16="http://schemas.microsoft.com/office/drawing/2014/main" id="{E2A5F9ED-BEFB-35E7-225E-7F12AD9AE0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52" y="5667181"/>
            <a:ext cx="2845518" cy="501074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6BB9038F-5848-0A83-4A4C-5DAF544D50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1732" y="365125"/>
            <a:ext cx="1828068" cy="187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28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DA15-0DB0-5A3B-78FC-5FDE782AB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1B1E8-2120-DC94-2471-DA3E51431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91F6A-CA1E-71D9-C9CD-BD4874DF8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72CF0-0154-9EAE-E90A-B08BE538E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E6831-64EB-6E53-F957-4846E605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11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A105-182E-0346-C9E6-AB303BED0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E6773-0603-A5F1-14D2-90C02C684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109249-4915-2C20-D4C8-930E16CCB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90502-C97F-F95A-0CE5-25223A16C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A487A-8983-CE1B-4475-CE484912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71D862-EFD0-3BDA-A9FE-6D2FAB306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4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EC440-4C43-7916-CE21-C681D8458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F67AC-93E9-B49D-0D66-555EB554B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23178-BDEC-2169-9609-99F4731B3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BD3AE2-6B34-B9AF-A838-3DD211486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378D5F-B524-483F-84C9-8C2A2BC3B7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3B38FA-BF3A-16BE-5B2A-BAB63ABF1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559E7D-D09F-D4AA-5F95-7CF26A89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62F682-ACEF-2859-7248-E6C9E67B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50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22386-0FCF-2DB5-0042-F2F8FB701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9330DC-357C-2B32-CD7D-1CDEED860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2CDA64-0853-5850-09D3-5A8F37CE7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05518-B690-2D79-8234-1862E17B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34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F6946F-8CBE-646E-9EE8-7FDBA9E0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7E9895-2D61-2C3F-7F75-2E33F39F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DF94A-12D8-1CC4-C501-363C867F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73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9D404-A79D-41D8-3E7E-7E11B6A2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EB768-5978-D46B-C180-AE37D74DB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79FE01-E367-EDD4-03DD-2EB17F46D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898CB-EFE5-F654-2E10-C24EF63C3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0431E4-A68B-8CAA-933C-A9D382E0F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7FC8F-8078-3BD3-54C3-AEA9F0DAF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87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E784F-89CC-6CED-3238-BB80062BE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C4594-2AAB-51F3-844A-95F14EEFC2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95542C-2A85-F31D-06F3-FEF6E7B0D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F162D-3161-49A2-5A27-F8108A878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50CD1-55C9-23FC-6D87-8681B7BF4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5FCCD-690D-140F-4C35-190F8334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814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plant&#10;&#10;AI-generated content may be incorrect.">
            <a:extLst>
              <a:ext uri="{FF2B5EF4-FFF2-40B4-BE49-F238E27FC236}">
                <a16:creationId xmlns:a16="http://schemas.microsoft.com/office/drawing/2014/main" id="{54B6DF54-7C3F-A1DC-B3CD-2BBCAB7FE3A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73" b="26612"/>
          <a:stretch/>
        </p:blipFill>
        <p:spPr>
          <a:xfrm>
            <a:off x="0" y="13433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21641C-303B-B139-F1D5-A1D354358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030" y="35010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EDA1B-0DEF-6EC8-F7E0-3B1A062A7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7030" y="185505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87FCD-D872-39C0-BC4D-5CBD4B563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808DA-FBBA-480C-A0BB-44A0701DB649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7ECAC-8FB5-5B70-EF4D-545CA2367E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0D7CC-C4E8-819F-108C-D4760A27D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71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ick.plunkett@trichocare.co.uk" TargetMode="External"/><Relationship Id="rId2" Type="http://schemas.openxmlformats.org/officeDocument/2006/relationships/hyperlink" Target="mailto:Gareth.penn@haircouncil.org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aymond@mysalonmanager.co" TargetMode="External"/><Relationship Id="rId4" Type="http://schemas.openxmlformats.org/officeDocument/2006/relationships/hyperlink" Target="mailto:adamh@sentiosalons.co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34C9F-63CA-B3D3-EE86-ECB8391AE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4800" dirty="0"/>
              <a:t>Week </a:t>
            </a:r>
          </a:p>
          <a:p>
            <a:pPr marL="0" indent="0" algn="ctr">
              <a:buNone/>
            </a:pPr>
            <a:r>
              <a:rPr lang="en-GB" sz="4800" dirty="0"/>
              <a:t>22- 28 April </a:t>
            </a:r>
          </a:p>
        </p:txBody>
      </p:sp>
      <p:pic>
        <p:nvPicPr>
          <p:cNvPr id="8" name="Picture 7" descr="A person looking at a computer&#10;&#10;AI-generated content may be incorrect.">
            <a:extLst>
              <a:ext uri="{FF2B5EF4-FFF2-40B4-BE49-F238E27FC236}">
                <a16:creationId xmlns:a16="http://schemas.microsoft.com/office/drawing/2014/main" id="{81AEC9FB-4A6B-BC62-7ADB-00052B2FF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11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6B178-4638-CE14-6299-46F0E8FC4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664D-1E28-80DE-15F9-AF7C8B507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4024" y="28114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13800" dirty="0"/>
              <a:t>Discussion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038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3233B-4F61-A974-ECF9-93EBFBF74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 further info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3C6F6-92FD-181F-CD81-A8E04E163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516" y="25066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Contact details:</a:t>
            </a:r>
          </a:p>
          <a:p>
            <a:r>
              <a:rPr lang="en-GB" dirty="0"/>
              <a:t>Gareth Penn		g</a:t>
            </a:r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areth.penn@haircouncil.org.uk</a:t>
            </a:r>
            <a:r>
              <a:rPr lang="en-GB" dirty="0"/>
              <a:t> </a:t>
            </a:r>
          </a:p>
          <a:p>
            <a:r>
              <a:rPr lang="en-GB" dirty="0"/>
              <a:t>Nick Plunkett		</a:t>
            </a:r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nick.plunkett@trichocare.co.uk</a:t>
            </a:r>
            <a:r>
              <a:rPr lang="en-GB" dirty="0"/>
              <a:t> </a:t>
            </a:r>
          </a:p>
          <a:p>
            <a:r>
              <a:rPr lang="en-GB" dirty="0"/>
              <a:t>Adam Haste 		</a:t>
            </a:r>
            <a:r>
              <a:rPr lang="en-GB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adamh@sentiosalons.co.uk</a:t>
            </a:r>
            <a:r>
              <a:rPr lang="en-GB" dirty="0"/>
              <a:t> </a:t>
            </a:r>
          </a:p>
          <a:p>
            <a:r>
              <a:rPr lang="en-GB" dirty="0"/>
              <a:t>Raymond Bottone	</a:t>
            </a:r>
            <a:r>
              <a:rPr lang="en-GB" u="sng" dirty="0">
                <a:effectLst/>
                <a:ea typeface="Times New Roman" panose="02020603050405020304" pitchFamily="18" charset="0"/>
                <a:cs typeface="Aptos" panose="020B00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raymond@mysalonmanager.co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7436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39A3E-8605-A690-4A0D-35AFEDCB6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Welcome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D9201-8FC7-333F-9236-2A0AABCD3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115" y="2988567"/>
            <a:ext cx="10515600" cy="4351338"/>
          </a:xfrm>
        </p:spPr>
        <p:txBody>
          <a:bodyPr/>
          <a:lstStyle/>
          <a:p>
            <a:r>
              <a:rPr lang="en-GB" dirty="0"/>
              <a:t>Gareth Penn – Hair &amp; Barber Council </a:t>
            </a:r>
          </a:p>
          <a:p>
            <a:r>
              <a:rPr lang="en-GB" dirty="0"/>
              <a:t>Nick Plunkett – TrichoCare Education</a:t>
            </a:r>
          </a:p>
          <a:p>
            <a:r>
              <a:rPr lang="en-GB" dirty="0"/>
              <a:t>Raymond Bottone – My Salon Manager</a:t>
            </a:r>
          </a:p>
          <a:p>
            <a:r>
              <a:rPr lang="en-GB" dirty="0"/>
              <a:t>Adam Haste – </a:t>
            </a:r>
            <a:r>
              <a:rPr lang="en-GB" dirty="0" err="1"/>
              <a:t>Sentio</a:t>
            </a:r>
            <a:r>
              <a:rPr lang="en-GB" dirty="0"/>
              <a:t> Salons </a:t>
            </a:r>
          </a:p>
        </p:txBody>
      </p:sp>
    </p:spTree>
    <p:extLst>
      <p:ext uri="{BB962C8B-B14F-4D97-AF65-F5344CB8AC3E}">
        <p14:creationId xmlns:p14="http://schemas.microsoft.com/office/powerpoint/2010/main" val="42839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2F3D9-ADDE-1628-B510-939697A93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11F53-8A80-370B-01DC-401813204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 this evening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8A09B-4038-B141-08E3-2F462D158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Quick update on Hair &amp; Barber Council </a:t>
            </a:r>
          </a:p>
          <a:p>
            <a:r>
              <a:rPr lang="en-GB" dirty="0"/>
              <a:t>Allergy Awareness Week </a:t>
            </a:r>
          </a:p>
          <a:p>
            <a:r>
              <a:rPr lang="en-GB" dirty="0"/>
              <a:t>Benefit of allergy knowledge for hairdressers and clients</a:t>
            </a:r>
          </a:p>
          <a:p>
            <a:r>
              <a:rPr lang="en-GB" dirty="0"/>
              <a:t>Recap of allergy issues in salons</a:t>
            </a:r>
          </a:p>
        </p:txBody>
      </p:sp>
    </p:spTree>
    <p:extLst>
      <p:ext uri="{BB962C8B-B14F-4D97-AF65-F5344CB8AC3E}">
        <p14:creationId xmlns:p14="http://schemas.microsoft.com/office/powerpoint/2010/main" val="3892017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395D5-3943-04B4-ABB2-F3965ACEA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661C9-A4F2-480A-3C66-61E737D2A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777" y="501650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Quick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2BC43-581B-AF25-8755-060DBAA63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715" y="2506662"/>
            <a:ext cx="10515600" cy="4351338"/>
          </a:xfrm>
        </p:spPr>
        <p:txBody>
          <a:bodyPr/>
          <a:lstStyle/>
          <a:p>
            <a:r>
              <a:rPr lang="en-GB" dirty="0"/>
              <a:t>Report service VAT &amp; protest</a:t>
            </a:r>
          </a:p>
          <a:p>
            <a:r>
              <a:rPr lang="en-GB" dirty="0"/>
              <a:t>Spring Statement </a:t>
            </a:r>
          </a:p>
          <a:p>
            <a:r>
              <a:rPr lang="en-GB" dirty="0"/>
              <a:t>Debate in Parliament – 23 April </a:t>
            </a:r>
          </a:p>
          <a:p>
            <a:r>
              <a:rPr lang="en-GB" dirty="0"/>
              <a:t>Enforcement and self-employment </a:t>
            </a:r>
          </a:p>
          <a:p>
            <a:r>
              <a:rPr lang="en-GB" dirty="0"/>
              <a:t>Barbers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17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A080F-8D97-D6FF-393F-FAD7D3E4B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Training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50D3F-2265-FB26-32FD-DFC2AC5E9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008" y="320076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Allergy Awareness</a:t>
            </a:r>
          </a:p>
          <a:p>
            <a:pPr marL="0" indent="0">
              <a:buNone/>
            </a:pPr>
            <a:r>
              <a:rPr lang="en-GB" dirty="0"/>
              <a:t>https://trichocare.litmoseu.com/self-signup/ </a:t>
            </a:r>
          </a:p>
          <a:p>
            <a:pPr marL="0" indent="0">
              <a:buNone/>
            </a:pPr>
            <a:r>
              <a:rPr lang="en-GB" dirty="0"/>
              <a:t>AAW25</a:t>
            </a:r>
          </a:p>
        </p:txBody>
      </p:sp>
    </p:spTree>
    <p:extLst>
      <p:ext uri="{BB962C8B-B14F-4D97-AF65-F5344CB8AC3E}">
        <p14:creationId xmlns:p14="http://schemas.microsoft.com/office/powerpoint/2010/main" val="1222169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49E49-B08B-6A79-C39D-49B72F6A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C2486-4764-EFD2-3655-B0264478B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3CB6EB-A428-80E7-CFD9-9FC4A4EE18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662"/>
          <a:stretch/>
        </p:blipFill>
        <p:spPr>
          <a:xfrm>
            <a:off x="134815" y="2520461"/>
            <a:ext cx="11922369" cy="24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51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3A083-E8A9-321F-F275-68015B63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Allergy Awareness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FA92E5-FF57-F1F0-414B-ADF0D1F22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03" y="2368628"/>
            <a:ext cx="11241069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26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A2DBF-CF4B-BDEB-9DF6-5BB9F7EF4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74393-2CE3-9D6E-3D2B-47D3951BE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04876C-DC5C-B07D-6420-FC639FE685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59" r="945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46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C0CA4-EBE2-999F-91E3-C6C0DD960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BA3F7-8D82-B2D2-4FE8-E86D8EBD5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B1AC9F-33E4-A8F4-D2D9-F6E54C3E9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63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04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C39D4EBAC9494EAFDFCAEAA20D1F1D" ma:contentTypeVersion="19" ma:contentTypeDescription="Create a new document." ma:contentTypeScope="" ma:versionID="2be985100a593abb5e276acc555c6b96">
  <xsd:schema xmlns:xsd="http://www.w3.org/2001/XMLSchema" xmlns:xs="http://www.w3.org/2001/XMLSchema" xmlns:p="http://schemas.microsoft.com/office/2006/metadata/properties" xmlns:ns2="19369a49-6014-4785-bdd3-25782628459d" xmlns:ns3="991cee5c-4913-4e6e-aa24-692ce411d2e5" targetNamespace="http://schemas.microsoft.com/office/2006/metadata/properties" ma:root="true" ma:fieldsID="fa8744226c31d3da7b1ae9e30daf7a31" ns2:_="" ns3:_="">
    <xsd:import namespace="19369a49-6014-4785-bdd3-25782628459d"/>
    <xsd:import namespace="991cee5c-4913-4e6e-aa24-692ce411d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369a49-6014-4785-bdd3-257826284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ca32220-9cba-404e-97ab-2b0be83cef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cee5c-4913-4e6e-aa24-692ce411d2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da08ba6-c092-4ab7-b1e9-af892419f23c}" ma:internalName="TaxCatchAll" ma:showField="CatchAllData" ma:web="991cee5c-4913-4e6e-aa24-692ce411d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1cee5c-4913-4e6e-aa24-692ce411d2e5" xsi:nil="true"/>
    <lcf76f155ced4ddcb4097134ff3c332f xmlns="19369a49-6014-4785-bdd3-25782628459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12F170-23F1-4E03-BDA6-E21101A0E8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369a49-6014-4785-bdd3-25782628459d"/>
    <ds:schemaRef ds:uri="991cee5c-4913-4e6e-aa24-692ce411d2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3D1043-95AB-4DBE-9447-D3C3DDBB170D}">
  <ds:schemaRefs>
    <ds:schemaRef ds:uri="http://schemas.microsoft.com/office/2006/metadata/properties"/>
    <ds:schemaRef ds:uri="http://schemas.microsoft.com/office/infopath/2007/PartnerControls"/>
    <ds:schemaRef ds:uri="991cee5c-4913-4e6e-aa24-692ce411d2e5"/>
    <ds:schemaRef ds:uri="19369a49-6014-4785-bdd3-25782628459d"/>
  </ds:schemaRefs>
</ds:datastoreItem>
</file>

<file path=customXml/itemProps3.xml><?xml version="1.0" encoding="utf-8"?>
<ds:datastoreItem xmlns:ds="http://schemas.openxmlformats.org/officeDocument/2006/customXml" ds:itemID="{4A8070F4-C59F-449E-8CD4-7346BC6419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10660</TotalTime>
  <Words>145</Words>
  <Application>Microsoft Office PowerPoint</Application>
  <PresentationFormat>Widescreen</PresentationFormat>
  <Paragraphs>32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Welcome </vt:lpstr>
      <vt:lpstr>Objectives this evening </vt:lpstr>
      <vt:lpstr>Quick update</vt:lpstr>
      <vt:lpstr>Free Training</vt:lpstr>
      <vt:lpstr>PowerPoint Presentation</vt:lpstr>
      <vt:lpstr>Allergy Awareness</vt:lpstr>
      <vt:lpstr>PowerPoint Presentation</vt:lpstr>
      <vt:lpstr>PowerPoint Presentation</vt:lpstr>
      <vt:lpstr>Why?</vt:lpstr>
      <vt:lpstr>For further info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Penn</dc:creator>
  <cp:lastModifiedBy>Gareth Penn</cp:lastModifiedBy>
  <cp:revision>6</cp:revision>
  <dcterms:created xsi:type="dcterms:W3CDTF">2024-04-09T12:35:51Z</dcterms:created>
  <dcterms:modified xsi:type="dcterms:W3CDTF">2025-04-23T08:09:11Z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0x010100D9C39D4EBAC9494EAFDFCAEAA20D1F1D</vt:lpwstr>
  </property>
  <property fmtid="{D5CDD505-2E9C-101B-9397-08002B2CF9AE}" pid="3" name="MediaServiceImageTags">
    <vt:lpwstr/>
  </property>
</Properties>
</file>